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65" r:id="rId5"/>
    <p:sldId id="269" r:id="rId6"/>
    <p:sldId id="273" r:id="rId7"/>
    <p:sldId id="272" r:id="rId8"/>
    <p:sldId id="271" r:id="rId9"/>
    <p:sldId id="27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10/04/2022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Banco de Dados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86100CE-6DBB-4ABF-B56B-EF296472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470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1E6EBF-C9F8-42D6-B176-6147A17D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"/>
          <a:stretch/>
        </p:blipFill>
        <p:spPr>
          <a:xfrm>
            <a:off x="0" y="-1"/>
            <a:ext cx="3345816" cy="194887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B33859-C6A5-4C3F-A64C-4753877B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6" y="0"/>
            <a:ext cx="8846184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4A1644-FB48-4939-BCB5-D50ECC0F2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19"/>
          <a:stretch/>
        </p:blipFill>
        <p:spPr>
          <a:xfrm>
            <a:off x="3900417" y="200475"/>
            <a:ext cx="2316185" cy="2048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330346-529B-46D0-8999-E15A12D724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6"/>
          <a:stretch/>
        </p:blipFill>
        <p:spPr>
          <a:xfrm>
            <a:off x="3900417" y="2449111"/>
            <a:ext cx="3000333" cy="704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0C1979-B223-4055-AA79-23759E2D5A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" r="47961"/>
          <a:stretch/>
        </p:blipFill>
        <p:spPr>
          <a:xfrm>
            <a:off x="3900417" y="3354534"/>
            <a:ext cx="5161499" cy="1295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Nova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8F38DA9-B414-441D-A8FB-F1F4CE41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491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01BEF8-AB58-47C9-9884-A870D0B9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49117"/>
            <a:ext cx="12192000" cy="40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143E12-DD22-4923-A15E-FD7A013F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Velha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053F29-0E82-4755-9D92-CD21C7F7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034F219-A39B-4577-B151-7ED87A65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320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EE6EF0-A51D-4251-9ABF-9A16EBD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7934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C2BC3B-DC7B-4830-91A7-D54A866E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14" y="1974078"/>
            <a:ext cx="6125514" cy="1810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AA6B42-1C92-4702-8E3B-42FD4BA7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" y="-1"/>
            <a:ext cx="10502867" cy="1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7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</Words>
  <Application>Microsoft Office PowerPoint</Application>
  <PresentationFormat>Widescreen</PresentationFormat>
  <Paragraphs>3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Banco de Dados</vt:lpstr>
      <vt:lpstr>Apresentação do PowerPoint</vt:lpstr>
      <vt:lpstr>Códigos API Nova</vt:lpstr>
      <vt:lpstr>Apresentação do PowerPoint</vt:lpstr>
      <vt:lpstr>Apresentação do PowerPoint</vt:lpstr>
      <vt:lpstr>Códigos API Velha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9</cp:revision>
  <dcterms:created xsi:type="dcterms:W3CDTF">2022-03-20T21:45:07Z</dcterms:created>
  <dcterms:modified xsi:type="dcterms:W3CDTF">2022-04-10T19:51:46Z</dcterms:modified>
</cp:coreProperties>
</file>